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64" r:id="rId7"/>
    <p:sldId id="259" r:id="rId8"/>
    <p:sldId id="263" r:id="rId9"/>
    <p:sldId id="260" r:id="rId10"/>
    <p:sldId id="261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8" r:id="rId21"/>
    <p:sldId id="28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3059" autoAdjust="0"/>
  </p:normalViewPr>
  <p:slideViewPr>
    <p:cSldViewPr snapToGrid="0">
      <p:cViewPr>
        <p:scale>
          <a:sx n="100" d="100"/>
          <a:sy n="100" d="100"/>
        </p:scale>
        <p:origin x="8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  <a:endParaRPr kumimoji="1" lang="en-GB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6.tiff"/><Relationship Id="rId1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jpeg"/><Relationship Id="rId2" Type="http://schemas.openxmlformats.org/officeDocument/2006/relationships/image" Target="../media/image57.jpeg"/><Relationship Id="rId1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/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/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/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/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/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/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/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/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/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/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/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/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/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/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/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/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/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/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/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/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/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/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/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/>
          <p:cNvCxnSpPr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/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/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/>
          <p:cNvCxnSpPr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/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/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/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/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/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/>
          <p:cNvCxnSpPr/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/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/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/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/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/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1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/>
          <p:cNvPicPr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/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/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/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/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/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/>
            <p:cNvCxnSpPr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/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/>
            <p:cNvCxnSpPr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/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/>
            <p:cNvCxnSpPr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/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/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/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/>
            <p:cNvCxnSpPr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/>
            <p:cNvCxnSpPr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/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/>
            <p:cNvCxnSpPr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/>
            <p:cNvCxnSpPr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/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/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/>
          <p:cNvCxnSpPr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/>
          <p:cNvCxnSpPr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/>
          <p:cNvCxnSpPr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文字方塊 309"/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0" name="文字方塊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2" t="-37" r="14" b="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/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/>
          <p:cNvCxnSpPr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/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/>
          <p:cNvCxnSpPr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/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/>
          <p:cNvCxnSpPr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/>
          <p:cNvCxnSpPr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/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  <a:endParaRPr lang="de-DE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63035" y="932815"/>
            <a:ext cx="4133850" cy="4730750"/>
            <a:chOff x="6241" y="1469"/>
            <a:chExt cx="6510" cy="7450"/>
          </a:xfrm>
        </p:grpSpPr>
        <p:pic>
          <p:nvPicPr>
            <p:cNvPr id="4" name="圖片 6"/>
            <p:cNvPicPr>
              <a:picLocks noChangeAspect="1"/>
            </p:cNvPicPr>
            <p:nvPr/>
          </p:nvPicPr>
          <p:blipFill>
            <a:blip r:embed="rId1"/>
            <a:srcRect b="12621"/>
            <a:stretch>
              <a:fillRect/>
            </a:stretch>
          </p:blipFill>
          <p:spPr>
            <a:xfrm>
              <a:off x="6241" y="1469"/>
              <a:ext cx="6510" cy="6869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787" y="8193"/>
              <a:ext cx="1774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 Source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9107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</a:t>
              </a:r>
              <a:endPara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0929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/>
          <p:cNvCxnSpPr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/>
          <p:cNvCxnSpPr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/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/>
          <p:cNvCxnSpPr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/>
          <p:cNvCxnSpPr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/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/>
          <p:cNvCxnSpPr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/>
          <p:cNvCxnSpPr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/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/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/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/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/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/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/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/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Torch.jit.trace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>
            <a:fillRect/>
          </a:stretch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/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Coremltools.convert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/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>
            <a:fillRect/>
          </a:stretch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/>
          <p:cNvPicPr>
            <a:picLocks noChangeAspect="1"/>
          </p:cNvPicPr>
          <p:nvPr/>
        </p:nvPicPr>
        <p:blipFill rotWithShape="1">
          <a:blip r:embed="rId3"/>
          <a:srcRect t="34496" b="32674"/>
          <a:stretch>
            <a:fillRect/>
          </a:stretch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 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VNCoreMLModel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+</a:t>
            </a:r>
            <a:endParaRPr lang="zh-TW" altLang="en-US" sz="24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>
            <a:fillRect/>
          </a:stretch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/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ARMT APP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1"/>
          <a:srcRect t="5299" b="3980"/>
          <a:stretch>
            <a:fillRect/>
          </a:stretch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9" b="10473"/>
          <a:stretch>
            <a:fillRect/>
          </a:stretch>
        </p:blipFill>
        <p:spPr>
          <a:xfrm>
            <a:off x="1790700" y="3411220"/>
            <a:ext cx="4229735" cy="3328035"/>
          </a:xfrm>
          <a:prstGeom prst="rect">
            <a:avLst/>
          </a:prstGeom>
        </p:spPr>
      </p:pic>
      <p:pic>
        <p:nvPicPr>
          <p:cNvPr id="2" name="圖片 9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 b="8854"/>
          <a:stretch>
            <a:fillRect/>
          </a:stretch>
        </p:blipFill>
        <p:spPr>
          <a:xfrm>
            <a:off x="1755775" y="52070"/>
            <a:ext cx="4229100" cy="3438525"/>
          </a:xfrm>
          <a:prstGeom prst="rect">
            <a:avLst/>
          </a:prstGeom>
        </p:spPr>
      </p:pic>
      <p:pic>
        <p:nvPicPr>
          <p:cNvPr id="4" name="圖片 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9" b="9946"/>
          <a:stretch>
            <a:fillRect/>
          </a:stretch>
        </p:blipFill>
        <p:spPr>
          <a:xfrm>
            <a:off x="5984875" y="52070"/>
            <a:ext cx="4284345" cy="341503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" r="13484" b="9662"/>
          <a:stretch>
            <a:fillRect/>
          </a:stretch>
        </p:blipFill>
        <p:spPr>
          <a:xfrm>
            <a:off x="6020435" y="3464560"/>
            <a:ext cx="4286250" cy="32746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511415" y="3800475"/>
            <a:ext cx="223266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2905125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Dominant Hand (DH)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10120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Dominant Hand (Non-DH)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2905125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Hand (BH)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10120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圖片 22"/>
          <p:cNvPicPr>
            <a:picLocks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11511" b="10081"/>
          <a:stretch>
            <a:fillRect/>
          </a:stretch>
        </p:blipFill>
        <p:spPr>
          <a:xfrm>
            <a:off x="1418590" y="1873250"/>
            <a:ext cx="4813300" cy="337248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8786" b="10081"/>
          <a:stretch>
            <a:fillRect/>
          </a:stretch>
        </p:blipFill>
        <p:spPr>
          <a:xfrm>
            <a:off x="6231890" y="1873250"/>
            <a:ext cx="4965065" cy="33832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62545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56980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26905" y="266890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19780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8970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1978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98035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6796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9803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59020" y="2232660"/>
            <a:ext cx="139700" cy="137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 descr="一張含有 室內, 牆, 鏡子, 螢幕擷取畫面 的圖片&#10;&#10;自動產生的描述"/>
          <p:cNvPicPr>
            <a:picLocks noChangeAspect="1"/>
          </p:cNvPicPr>
          <p:nvPr/>
        </p:nvPicPr>
        <p:blipFill rotWithShape="1">
          <a:blip r:embed="rId1"/>
          <a:srcRect t="11435" b="13881"/>
          <a:stretch>
            <a:fillRect/>
          </a:stretch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/>
          <p:cNvPicPr>
            <a:picLocks noChangeAspect="1"/>
          </p:cNvPicPr>
          <p:nvPr/>
        </p:nvPicPr>
        <p:blipFill rotWithShape="1">
          <a:blip r:embed="rId2"/>
          <a:srcRect t="10268" b="13730"/>
          <a:stretch>
            <a:fillRect/>
          </a:stretch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/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/>
          <p:cNvCxnSpPr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/>
          <p:cNvPicPr>
            <a:picLocks noChangeAspect="1"/>
          </p:cNvPicPr>
          <p:nvPr/>
        </p:nvPicPr>
        <p:blipFill rotWithShape="1">
          <a:blip r:embed="rId3"/>
          <a:srcRect t="11434" b="13882"/>
          <a:stretch>
            <a:fillRect/>
          </a:stretch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圖表, 行, 字型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726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圖表, 行, 繪圖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26" y="556355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 descr="一張含有 文字, 圖表, 行, 繪圖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9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圖片 21" descr="一張含有 文字, 圖表, 行, 繪圖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69" y="545467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2453005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213047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453005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210634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圖表, 螢幕擷取畫面, 行 的圖片&#10;&#10;自動產生的描述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0" y="2058035"/>
            <a:ext cx="5181600" cy="3886200"/>
          </a:xfrm>
          <a:ln>
            <a:solidFill>
              <a:schemeClr val="tx1"/>
            </a:solidFill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5" name="Text Box 14"/>
          <p:cNvSpPr txBox="1"/>
          <p:nvPr/>
        </p:nvSpPr>
        <p:spPr>
          <a:xfrm>
            <a:off x="1655445" y="505079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858635" y="5050631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110562" name="圖片 932110562" descr="擷取"/>
          <p:cNvPicPr>
            <a:picLocks noGrp="1" noChangeAspect="1"/>
          </p:cNvPicPr>
          <p:nvPr>
            <p:ph idx="1"/>
          </p:nvPr>
        </p:nvPicPr>
        <p:blipFill>
          <a:blip r:embed="rId1"/>
          <a:srcRect l="5785" r="4151" b="31807"/>
          <a:stretch>
            <a:fillRect/>
          </a:stretch>
        </p:blipFill>
        <p:spPr>
          <a:xfrm>
            <a:off x="2445385" y="1268730"/>
            <a:ext cx="6544945" cy="4321175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748530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460438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8467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952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875530" y="33947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36638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916930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634809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6483985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686498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64527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61366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214495" y="3980180"/>
            <a:ext cx="3101340" cy="1118235"/>
            <a:chOff x="8352" y="5095"/>
            <a:chExt cx="4884" cy="1761"/>
          </a:xfrm>
        </p:grpSpPr>
        <p:sp>
          <p:nvSpPr>
            <p:cNvPr id="23" name="Rectangles 22"/>
            <p:cNvSpPr/>
            <p:nvPr/>
          </p:nvSpPr>
          <p:spPr>
            <a:xfrm>
              <a:off x="8352" y="603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8779" y="5681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8779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9312" y="509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9739" y="5680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s 27"/>
            <p:cNvSpPr/>
            <p:nvPr/>
          </p:nvSpPr>
          <p:spPr>
            <a:xfrm>
              <a:off x="9232" y="6029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1016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s 29"/>
            <p:cNvSpPr/>
            <p:nvPr/>
          </p:nvSpPr>
          <p:spPr>
            <a:xfrm>
              <a:off x="10166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s 30"/>
            <p:cNvSpPr/>
            <p:nvPr/>
          </p:nvSpPr>
          <p:spPr>
            <a:xfrm>
              <a:off x="1108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00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1966" y="519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1980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s 34"/>
            <p:cNvSpPr/>
            <p:nvPr/>
          </p:nvSpPr>
          <p:spPr>
            <a:xfrm>
              <a:off x="12968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s 35"/>
            <p:cNvSpPr/>
            <p:nvPr/>
          </p:nvSpPr>
          <p:spPr>
            <a:xfrm>
              <a:off x="12421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1242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1154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s 42"/>
          <p:cNvSpPr/>
          <p:nvPr/>
        </p:nvSpPr>
        <p:spPr>
          <a:xfrm>
            <a:off x="6645275" y="1268730"/>
            <a:ext cx="178117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997065" y="1268730"/>
            <a:ext cx="199326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Prefrontal region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region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6777990" y="126873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s 41"/>
          <p:cNvSpPr/>
          <p:nvPr/>
        </p:nvSpPr>
        <p:spPr>
          <a:xfrm>
            <a:off x="6802755" y="1583690"/>
            <a:ext cx="170180" cy="170180"/>
          </a:xfrm>
          <a:prstGeom prst="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s 43"/>
          <p:cNvSpPr/>
          <p:nvPr/>
        </p:nvSpPr>
        <p:spPr>
          <a:xfrm>
            <a:off x="4061460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 side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s 44"/>
          <p:cNvSpPr/>
          <p:nvPr/>
        </p:nvSpPr>
        <p:spPr>
          <a:xfrm>
            <a:off x="6055995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side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>
            <a:stCxn id="932110562" idx="0"/>
          </p:cNvCxnSpPr>
          <p:nvPr/>
        </p:nvCxnSpPr>
        <p:spPr>
          <a:xfrm>
            <a:off x="5718175" y="1268730"/>
            <a:ext cx="0" cy="483362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正方形, 軟體 的圖片&#10;&#10;自動產生的描述"/>
          <p:cNvPicPr>
            <a:picLocks noChangeAspect="1"/>
          </p:cNvPicPr>
          <p:nvPr/>
        </p:nvPicPr>
        <p:blipFill rotWithShape="1">
          <a:blip r:embed="rId1"/>
          <a:srcRect l="3662" t="9458" r="3088" b="4475"/>
          <a:stretch>
            <a:fillRect/>
          </a:stretch>
        </p:blipFill>
        <p:spPr>
          <a:xfrm>
            <a:off x="2152649" y="961704"/>
            <a:ext cx="3848101" cy="2467295"/>
          </a:xfrm>
          <a:prstGeom prst="rect">
            <a:avLst/>
          </a:prstGeom>
        </p:spPr>
      </p:pic>
      <p:pic>
        <p:nvPicPr>
          <p:cNvPr id="6" name="圖片 5" descr="一張含有 文字, 螢幕擷取畫面, 圖表, 軟體 的圖片&#10;&#10;自動產生的描述"/>
          <p:cNvPicPr>
            <a:picLocks noChangeAspect="1"/>
          </p:cNvPicPr>
          <p:nvPr/>
        </p:nvPicPr>
        <p:blipFill rotWithShape="1">
          <a:blip r:embed="rId2"/>
          <a:srcRect l="3346" t="9458" r="1788" b="4475"/>
          <a:stretch>
            <a:fillRect/>
          </a:stretch>
        </p:blipFill>
        <p:spPr>
          <a:xfrm>
            <a:off x="6000749" y="3428998"/>
            <a:ext cx="3914776" cy="2467296"/>
          </a:xfrm>
          <a:prstGeom prst="rect">
            <a:avLst/>
          </a:prstGeom>
        </p:spPr>
      </p:pic>
      <p:pic>
        <p:nvPicPr>
          <p:cNvPr id="14" name="圖片 13" descr="一張含有 文字, 螢幕擷取畫面, 正方形, 鮮豔 的圖片&#10;&#10;自動產生的描述"/>
          <p:cNvPicPr>
            <a:picLocks noChangeAspect="1"/>
          </p:cNvPicPr>
          <p:nvPr/>
        </p:nvPicPr>
        <p:blipFill rotWithShape="1">
          <a:blip r:embed="rId3"/>
          <a:srcRect l="3662" t="9458" r="3088" b="4475"/>
          <a:stretch>
            <a:fillRect/>
          </a:stretch>
        </p:blipFill>
        <p:spPr>
          <a:xfrm>
            <a:off x="2152648" y="3428999"/>
            <a:ext cx="3848101" cy="2467296"/>
          </a:xfrm>
          <a:prstGeom prst="rect">
            <a:avLst/>
          </a:prstGeom>
        </p:spPr>
      </p:pic>
      <p:pic>
        <p:nvPicPr>
          <p:cNvPr id="16" name="圖片 15" descr="一張含有 文字, 螢幕擷取畫面, 正方形 的圖片&#10;&#10;自動產生的描述"/>
          <p:cNvPicPr>
            <a:picLocks noChangeAspect="1"/>
          </p:cNvPicPr>
          <p:nvPr/>
        </p:nvPicPr>
        <p:blipFill rotWithShape="1">
          <a:blip r:embed="rId4"/>
          <a:srcRect l="3346" t="9458" r="1788" b="4475"/>
          <a:stretch>
            <a:fillRect/>
          </a:stretch>
        </p:blipFill>
        <p:spPr>
          <a:xfrm>
            <a:off x="6000750" y="961704"/>
            <a:ext cx="3914776" cy="2467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毛巾, 指甲, 手 的圖片&#10;&#10;自動產生的描述"/>
          <p:cNvPicPr>
            <a:picLocks noChangeAspect="1"/>
          </p:cNvPicPr>
          <p:nvPr/>
        </p:nvPicPr>
        <p:blipFill rotWithShape="1">
          <a:blip r:embed="rId1"/>
          <a:srcRect l="25035" t="41667" b="18519"/>
          <a:stretch>
            <a:fillRect/>
          </a:stretch>
        </p:blipFill>
        <p:spPr>
          <a:xfrm rot="5400000">
            <a:off x="129786" y="2270514"/>
            <a:ext cx="5141098" cy="2047875"/>
          </a:xfrm>
          <a:prstGeom prst="rect">
            <a:avLst/>
          </a:prstGeom>
        </p:spPr>
      </p:pic>
      <p:pic>
        <p:nvPicPr>
          <p:cNvPr id="7" name="圖片 6" descr="一張含有 人員, 毛巾, 手指, 指甲 的圖片&#10;&#10;自動產生的描述"/>
          <p:cNvPicPr>
            <a:picLocks noChangeAspect="1"/>
          </p:cNvPicPr>
          <p:nvPr/>
        </p:nvPicPr>
        <p:blipFill rotWithShape="1">
          <a:blip r:embed="rId2"/>
          <a:srcRect l="25035" t="18842" b="43565"/>
          <a:stretch>
            <a:fillRect/>
          </a:stretch>
        </p:blipFill>
        <p:spPr>
          <a:xfrm rot="5400000">
            <a:off x="4168387" y="2327665"/>
            <a:ext cx="5141097" cy="1933575"/>
          </a:xfrm>
          <a:prstGeom prst="rect">
            <a:avLst/>
          </a:prstGeom>
        </p:spPr>
      </p:pic>
      <p:pic>
        <p:nvPicPr>
          <p:cNvPr id="9" name="圖片 8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3"/>
          <a:srcRect l="14792" t="30371" r="10243" b="32037"/>
          <a:stretch>
            <a:fillRect/>
          </a:stretch>
        </p:blipFill>
        <p:spPr>
          <a:xfrm rot="5400000">
            <a:off x="2177661" y="2327665"/>
            <a:ext cx="5141099" cy="193357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176583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48210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upination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3231353" y="1762125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870845" y="1762125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手指, 指甲, 靜脈 的圖片&#10;&#10;自動產生的描述"/>
          <p:cNvPicPr>
            <a:picLocks noChangeAspect="1"/>
          </p:cNvPicPr>
          <p:nvPr/>
        </p:nvPicPr>
        <p:blipFill rotWithShape="1">
          <a:blip r:embed="rId1"/>
          <a:srcRect l="44444" t="19723" b="5833"/>
          <a:stretch>
            <a:fillRect/>
          </a:stretch>
        </p:blipFill>
        <p:spPr>
          <a:xfrm rot="5400000">
            <a:off x="1519234" y="1781172"/>
            <a:ext cx="3810000" cy="3829051"/>
          </a:xfrm>
          <a:prstGeom prst="rect">
            <a:avLst/>
          </a:prstGeom>
        </p:spPr>
      </p:pic>
      <p:pic>
        <p:nvPicPr>
          <p:cNvPr id="6" name="圖片 5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2"/>
          <a:srcRect l="14166" t="38518" r="30278" b="31852"/>
          <a:stretch>
            <a:fillRect/>
          </a:stretch>
        </p:blipFill>
        <p:spPr>
          <a:xfrm rot="5400000">
            <a:off x="4224333" y="2933700"/>
            <a:ext cx="3810003" cy="1524000"/>
          </a:xfrm>
          <a:prstGeom prst="rect">
            <a:avLst/>
          </a:prstGeom>
        </p:spPr>
      </p:pic>
      <p:pic>
        <p:nvPicPr>
          <p:cNvPr id="10" name="圖片 9" descr="一張含有 毛巾, 人員, 布, 室內 的圖片&#10;&#10;自動產生的描述"/>
          <p:cNvPicPr>
            <a:picLocks noChangeAspect="1"/>
          </p:cNvPicPr>
          <p:nvPr/>
        </p:nvPicPr>
        <p:blipFill rotWithShape="1">
          <a:blip r:embed="rId3"/>
          <a:srcRect l="37361" t="10556" r="7084" b="22037"/>
          <a:stretch>
            <a:fillRect/>
          </a:stretch>
        </p:blipFill>
        <p:spPr>
          <a:xfrm rot="5400000">
            <a:off x="6748457" y="1962149"/>
            <a:ext cx="3810002" cy="346709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762494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86513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Stretch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679153" y="2724151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室內, 毛巾 的圖片&#10;&#10;自動產生的描述"/>
          <p:cNvPicPr>
            <a:picLocks noChangeAspect="1"/>
          </p:cNvPicPr>
          <p:nvPr/>
        </p:nvPicPr>
        <p:blipFill rotWithShape="1">
          <a:blip r:embed="rId1"/>
          <a:srcRect l="35513" t="20525" b="21051"/>
          <a:stretch>
            <a:fillRect/>
          </a:stretch>
        </p:blipFill>
        <p:spPr>
          <a:xfrm rot="5400000">
            <a:off x="1801264" y="2191180"/>
            <a:ext cx="3331042" cy="2263383"/>
          </a:xfrm>
          <a:prstGeom prst="rect">
            <a:avLst/>
          </a:prstGeom>
        </p:spPr>
      </p:pic>
      <p:pic>
        <p:nvPicPr>
          <p:cNvPr id="7" name="圖片 6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2"/>
          <a:srcRect l="10597" t="13558" r="9786" b="31455"/>
          <a:stretch>
            <a:fillRect/>
          </a:stretch>
        </p:blipFill>
        <p:spPr>
          <a:xfrm rot="5400000">
            <a:off x="6372505" y="2460523"/>
            <a:ext cx="3323733" cy="1721646"/>
          </a:xfrm>
          <a:prstGeom prst="rect">
            <a:avLst/>
          </a:prstGeom>
        </p:spPr>
      </p:pic>
      <p:pic>
        <p:nvPicPr>
          <p:cNvPr id="9" name="圖片 8" descr="一張含有 手, 人員, 指甲, 手指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10425" y="2073084"/>
            <a:ext cx="3325860" cy="249439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毛巾, 指甲, 手指 的圖片&#10;&#10;自動產生的描述"/>
          <p:cNvPicPr>
            <a:picLocks noChangeAspect="1"/>
          </p:cNvPicPr>
          <p:nvPr/>
        </p:nvPicPr>
        <p:blipFill rotWithShape="1">
          <a:blip r:embed="rId1"/>
          <a:srcRect l="18759" t="31940" r="8171" b="27315"/>
          <a:stretch>
            <a:fillRect/>
          </a:stretch>
        </p:blipFill>
        <p:spPr>
          <a:xfrm rot="5400000">
            <a:off x="1398944" y="2599412"/>
            <a:ext cx="4514598" cy="1888036"/>
          </a:xfrm>
          <a:prstGeom prst="rect">
            <a:avLst/>
          </a:prstGeom>
        </p:spPr>
      </p:pic>
      <p:pic>
        <p:nvPicPr>
          <p:cNvPr id="6" name="圖片 5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2"/>
          <a:srcRect l="18759" t="13718" r="8171" b="24336"/>
          <a:stretch>
            <a:fillRect/>
          </a:stretch>
        </p:blipFill>
        <p:spPr>
          <a:xfrm rot="5400000">
            <a:off x="6029164" y="2108212"/>
            <a:ext cx="4514596" cy="2870431"/>
          </a:xfrm>
          <a:prstGeom prst="rect">
            <a:avLst/>
          </a:prstGeom>
        </p:spPr>
      </p:pic>
      <p:pic>
        <p:nvPicPr>
          <p:cNvPr id="10" name="圖片 9" descr="一張含有 人員, 指甲, 手, 手指 的圖片&#10;&#10;自動產生的描述"/>
          <p:cNvPicPr>
            <a:picLocks noChangeAspect="1"/>
          </p:cNvPicPr>
          <p:nvPr/>
        </p:nvPicPr>
        <p:blipFill rotWithShape="1">
          <a:blip r:embed="rId3"/>
          <a:srcRect l="18759" t="28916" r="8171" b="25494"/>
          <a:stretch>
            <a:fillRect/>
          </a:stretch>
        </p:blipFill>
        <p:spPr>
          <a:xfrm rot="5400000">
            <a:off x="3468456" y="2487164"/>
            <a:ext cx="4514595" cy="211253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一張含有 手, 人員, 指甲, 手指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908438" y="1505531"/>
            <a:ext cx="4062450" cy="3046838"/>
          </a:xfrm>
          <a:prstGeom prst="rect">
            <a:avLst/>
          </a:prstGeom>
        </p:spPr>
      </p:pic>
      <p:pic>
        <p:nvPicPr>
          <p:cNvPr id="24" name="圖片 23" descr="一張含有 人員, 指甲, 手指, 捲動方塊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88976" y="1505531"/>
            <a:ext cx="4062450" cy="3046838"/>
          </a:xfrm>
          <a:prstGeom prst="rect">
            <a:avLst/>
          </a:prstGeom>
        </p:spPr>
      </p:pic>
      <p:pic>
        <p:nvPicPr>
          <p:cNvPr id="26" name="圖片 25" descr="一張含有 人員, 指甲, 手, 手指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48707" y="1505531"/>
            <a:ext cx="4062450" cy="3046838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H="1">
            <a:off x="7127383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77132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712114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894265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en-GB" altLang="zh-TW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/>
          <p:cNvCxnSpPr/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/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187" r="-1523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31" t="-917" r="-2679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文字方塊 1023"/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1024" name="文字方塊 10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25" t="-1010" r="-2869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/>
          <p:cNvCxnSpPr/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4" name="文字方塊 1033"/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1034" name="文字方塊 10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44" t="-53" r="-8932" b="1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5" name="文字方塊 1034"/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35" name="文字方塊 10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244" t="-93" r="-1278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7" name="文字方塊 1036"/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37" name="文字方塊 10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91" t="-46" r="-26076" b="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/>
          <p:cNvCxnSpPr/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/>
          <p:cNvCxnSpPr/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3" name="文字方塊 1042"/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>
          <p:sp>
            <p:nvSpPr>
              <p:cNvPr id="1043" name="文字方塊 10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148" t="-64" r="-98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/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/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/>
            <p:cNvCxnSpPr/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/>
            <p:cNvCxnSpPr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/>
            <p:cNvCxnSpPr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/>
            <p:cNvCxnSpPr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5" name="文字方塊 1044"/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5" name="文字方塊 10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7" name="文字方塊 1046"/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7" name="文字方塊 10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8" name="文字方塊 1047"/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8" name="文字方塊 10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9" name="文字方塊 1048"/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9" name="文字方塊 10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/>
            <p:cNvCxnSpPr/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/>
            <p:cNvCxnSpPr/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/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/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/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/>
            <p:cNvCxnSpPr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/>
            <p:cNvCxnSpPr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/>
            <p:cNvCxnSpPr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/>
            <p:cNvCxnSpPr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/>
            <p:cNvCxnSpPr/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/>
            <p:cNvCxnSpPr/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/>
            <p:cNvCxnSpPr/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/>
            <p:cNvCxnSpPr/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/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t="5299" b="3980"/>
          <a:stretch>
            <a:fillRect/>
          </a:stretch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/>
          <p:cNvPicPr>
            <a:picLocks noChangeAspect="1"/>
          </p:cNvPicPr>
          <p:nvPr/>
        </p:nvPicPr>
        <p:blipFill rotWithShape="1">
          <a:blip r:embed="rId1"/>
          <a:srcRect l="10164" t="5772" r="7720" b="26676"/>
          <a:stretch>
            <a:fillRect/>
          </a:stretch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/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VNHumanHandPoseObservation</a:t>
            </a: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Rectangle 1"/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"/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"/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"/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"/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"/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1"/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"/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"/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"/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"/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"/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"/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"/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"/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"/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"/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"/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"/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5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3697</Words>
  <Application>WPS Presentation</Application>
  <PresentationFormat>寬螢幕</PresentationFormat>
  <Paragraphs>584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2" baseType="lpstr">
      <vt:lpstr>Arial</vt:lpstr>
      <vt:lpstr>SimSun</vt:lpstr>
      <vt:lpstr>Wingdings</vt:lpstr>
      <vt:lpstr>Times New Roman</vt:lpstr>
      <vt:lpstr>Calibri</vt:lpstr>
      <vt:lpstr>Arial</vt:lpstr>
      <vt:lpstr>Cambria Math</vt:lpstr>
      <vt:lpstr>新細明體</vt:lpstr>
      <vt:lpstr>Microsoft JhengHei UI</vt:lpstr>
      <vt:lpstr>Arial Black</vt:lpstr>
      <vt:lpstr>Microsoft YaHei</vt:lpstr>
      <vt:lpstr>Arial Unicode MS</vt:lpstr>
      <vt:lpstr>Calibri Light</vt:lpstr>
      <vt:lpstr>Office 佈景主題</vt:lpstr>
      <vt:lpstr>PowerPoint 演示文稿</vt:lpstr>
      <vt:lpstr>Software Ver 1: Reconstruct 3D</vt:lpstr>
      <vt:lpstr>Dual camera estimate depth</vt:lpstr>
      <vt:lpstr>Dual camera estimate depth</vt:lpstr>
      <vt:lpstr>Software Ver 2: hand contour segmentation</vt:lpstr>
      <vt:lpstr>PowerPoint 演示文稿</vt:lpstr>
      <vt:lpstr>Software Ver 3: cardboard support</vt:lpstr>
      <vt:lpstr>System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user</cp:lastModifiedBy>
  <cp:revision>34</cp:revision>
  <dcterms:created xsi:type="dcterms:W3CDTF">2023-05-14T10:31:00Z</dcterms:created>
  <dcterms:modified xsi:type="dcterms:W3CDTF">2023-06-23T18:14:12Z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